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7" r:id="rId2"/>
    <p:sldId id="267" r:id="rId3"/>
    <p:sldId id="269" r:id="rId4"/>
    <p:sldId id="271" r:id="rId5"/>
    <p:sldId id="275" r:id="rId6"/>
    <p:sldId id="276" r:id="rId7"/>
    <p:sldId id="281" r:id="rId8"/>
    <p:sldId id="279" r:id="rId9"/>
    <p:sldId id="280" r:id="rId10"/>
    <p:sldId id="285" r:id="rId11"/>
    <p:sldId id="296" r:id="rId12"/>
    <p:sldId id="286" r:id="rId13"/>
    <p:sldId id="295" r:id="rId14"/>
    <p:sldId id="287" r:id="rId15"/>
    <p:sldId id="300" r:id="rId16"/>
    <p:sldId id="288" r:id="rId17"/>
    <p:sldId id="301" r:id="rId18"/>
    <p:sldId id="289" r:id="rId19"/>
    <p:sldId id="297" r:id="rId20"/>
    <p:sldId id="290" r:id="rId21"/>
    <p:sldId id="299" r:id="rId22"/>
    <p:sldId id="298" r:id="rId23"/>
    <p:sldId id="292" r:id="rId24"/>
    <p:sldId id="291" r:id="rId25"/>
    <p:sldId id="29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20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3717925"/>
            <a:ext cx="8207375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940300"/>
            <a:ext cx="8212138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900" dirty="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4" y="434074"/>
            <a:ext cx="284514" cy="40173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174750"/>
            <a:ext cx="82296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0CAFA85A-180E-402C-8A34-345698FC11EA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C20018AE-5D4E-4353-A859-FAD1852BD95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>
    <p:fade/>
  </p:transition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4953000"/>
              <a:ext cx="9144000" cy="19050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2400" y="152400"/>
            <a:ext cx="266700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915" y="2591118"/>
            <a:ext cx="8627745" cy="20300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N" alt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MANIKANTA SATHISH KUMAR  PALACHARLA(46079576)</a:t>
            </a:r>
            <a:endParaRPr lang="en-US" sz="1200" b="1" dirty="0" smtClean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AKASH</a:t>
            </a:r>
            <a:r>
              <a:rPr lang="en-IN" alt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BHAWAL(46080165)</a:t>
            </a:r>
            <a:endParaRPr lang="en-US" sz="1200" b="1" dirty="0" smtClean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AISHWARYA B</a:t>
            </a:r>
            <a:r>
              <a:rPr lang="en-IN" alt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ASAVARAJ</a:t>
            </a:r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PATIL</a:t>
            </a:r>
            <a:r>
              <a:rPr lang="en-IN" alt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(46079588)</a:t>
            </a:r>
            <a:endParaRPr lang="en-US" sz="1200" b="1" dirty="0" smtClean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HASIBUL  MONDAL</a:t>
            </a:r>
            <a:r>
              <a:rPr lang="en-IN" alt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(46080326)</a:t>
            </a:r>
            <a:endParaRPr lang="en-US" sz="1200" b="1" dirty="0" smtClean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alt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ABHINAYA(46079954)</a:t>
            </a:r>
            <a:endParaRPr lang="en-US" sz="1200" b="1" dirty="0" smtClean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ROHIT</a:t>
            </a:r>
            <a:r>
              <a:rPr lang="en-IN" alt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SHANMUGAM(46079566)</a:t>
            </a:r>
            <a:endParaRPr lang="en-US" sz="1200" b="1" dirty="0" smtClean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VENKATESH</a:t>
            </a:r>
            <a:r>
              <a:rPr lang="en-IN" altLang="en-US" sz="12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ELUMALAI (46079966)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2971800" cy="9328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7091" y="916962"/>
            <a:ext cx="8153400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000" b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091" y="1752600"/>
            <a:ext cx="7848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85483" y="838200"/>
            <a:ext cx="7367905" cy="7067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 APPLICATION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705600" y="2209800"/>
            <a:ext cx="2075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PRESENTED BY: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474028" y="457200"/>
            <a:ext cx="167386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pic>
        <p:nvPicPr>
          <p:cNvPr id="7" name="Content Placeholder 6" descr="Blank diagram (7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3710" y="1431925"/>
            <a:ext cx="8087995" cy="5121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304800" y="457200"/>
            <a:ext cx="549211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USER-Junit Test Case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9915" y="1905000"/>
            <a:ext cx="8225790" cy="1766570"/>
          </a:xfrm>
        </p:spPr>
        <p:txBody>
          <a:bodyPr/>
          <a:lstStyle/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1" descr="UserServiceImplTes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1371600"/>
            <a:ext cx="8453120" cy="53994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576580" y="381000"/>
            <a:ext cx="258381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</a:p>
        </p:txBody>
      </p:sp>
      <p:pic>
        <p:nvPicPr>
          <p:cNvPr id="10" name="Content Placeholder 6" descr="Blank diagram (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" y="1174750"/>
            <a:ext cx="7958455" cy="5462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305436" y="381000"/>
            <a:ext cx="643826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PATIENT -junit Test Case</a:t>
            </a:r>
          </a:p>
        </p:txBody>
      </p:sp>
      <p:pic>
        <p:nvPicPr>
          <p:cNvPr id="7" name="Content Placeholder 6" descr="PatientServiceImplTest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435" y="1518920"/>
            <a:ext cx="8623300" cy="5025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609283" y="228600"/>
            <a:ext cx="437515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APPOINTMENT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78477"/>
            <a:ext cx="8229600" cy="5689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550545" y="457200"/>
            <a:ext cx="80435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APPOINTMENT junit Test Case</a:t>
            </a:r>
          </a:p>
        </p:txBody>
      </p:sp>
      <p:pic>
        <p:nvPicPr>
          <p:cNvPr id="7" name="Content Placeholder 6" descr="Screenshot (361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78890"/>
            <a:ext cx="8296910" cy="5273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609600" y="457200"/>
            <a:ext cx="625411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DIAGNOSTIC CENTER</a:t>
            </a:r>
          </a:p>
        </p:txBody>
      </p:sp>
      <p:pic>
        <p:nvPicPr>
          <p:cNvPr id="11" name="Content Placeholder 10" descr="Blank diagram (11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455" y="1219200"/>
            <a:ext cx="7523480" cy="495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203200" y="457200"/>
            <a:ext cx="844550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6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DIAGNOSTIC CENTER-junit Test case</a:t>
            </a:r>
          </a:p>
        </p:txBody>
      </p:sp>
      <p:pic>
        <p:nvPicPr>
          <p:cNvPr id="7" name="Content Placeholder 6" descr="DiagnosticCenterServiceImplTests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745" y="1271270"/>
            <a:ext cx="8644255" cy="5331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533083" y="457200"/>
            <a:ext cx="534289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DIAGNOSTIC TEST</a:t>
            </a:r>
          </a:p>
        </p:txBody>
      </p:sp>
      <p:pic>
        <p:nvPicPr>
          <p:cNvPr id="21" name="Content Placeholder 20" descr="Blank diagram (5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10" y="1347470"/>
            <a:ext cx="8180705" cy="5205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152400" y="381000"/>
            <a:ext cx="901636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DIAGNOSTIC TEST-junit Test Case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9915" y="1905000"/>
            <a:ext cx="8225790" cy="1766570"/>
          </a:xfrm>
        </p:spPr>
        <p:txBody>
          <a:bodyPr/>
          <a:lstStyle/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1" descr="DiagnosticTest Junit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" y="1351915"/>
            <a:ext cx="8508365" cy="5205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28283" y="152083"/>
            <a:ext cx="62907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6000" b="1" spc="-300" dirty="0" smtClean="0">
                <a:solidFill>
                  <a:srgbClr val="C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Contents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62567" y="1547934"/>
            <a:ext cx="3809197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825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rPr>
              <a:t>.</a:t>
            </a:r>
            <a:endParaRPr lang="zh-CN" altLang="zh-CN" sz="825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</p:txBody>
      </p:sp>
      <p:sp>
        <p:nvSpPr>
          <p:cNvPr id="2" name="十字形 1"/>
          <p:cNvSpPr/>
          <p:nvPr/>
        </p:nvSpPr>
        <p:spPr>
          <a:xfrm rot="399223">
            <a:off x="1883123" y="2307432"/>
            <a:ext cx="970804" cy="970804"/>
          </a:xfrm>
          <a:prstGeom prst="plus">
            <a:avLst>
              <a:gd name="adj" fmla="val 32327"/>
            </a:avLst>
          </a:prstGeom>
          <a:solidFill>
            <a:srgbClr val="FEE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900" dirty="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91000" y="762000"/>
            <a:ext cx="6400800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Aim 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 sz="2400" dirty="0" err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E-R Diagram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Appointment</a:t>
            </a: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Diagnostic </a:t>
            </a:r>
            <a:r>
              <a:rPr lang="en-IN" altLang="en-US" sz="2400" dirty="0" err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en-IN" altLang="en-US" sz="2400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Diagnostic Test</a:t>
            </a: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Result</a:t>
            </a:r>
          </a:p>
          <a:p>
            <a:pPr marL="285750" lvl="0" indent="-285750">
              <a:buFont typeface="Wingdings" panose="05000000000000000000" charset="0"/>
              <a:buChar char="v"/>
            </a:pPr>
            <a:r>
              <a:rPr lang="en-IN" altLang="en-US" sz="2400" dirty="0" smtClean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Swagger Snapshot</a:t>
            </a:r>
            <a:endParaRPr lang="en-IN" altLang="en-US" sz="2400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charset="0"/>
              <a:buChar char="v"/>
            </a:pPr>
            <a:r>
              <a:rPr lang="en-IN" altLang="en-US" sz="24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lvl="1" indent="0">
              <a:buFont typeface="Wingdings" panose="05000000000000000000" charset="0"/>
              <a:buNone/>
            </a:pPr>
            <a:endParaRPr lang="en-IN" altLang="en-US" dirty="0"/>
          </a:p>
          <a:p>
            <a:r>
              <a:rPr lang="en-IN" altLang="en-US" dirty="0"/>
              <a:t>	</a:t>
            </a:r>
          </a:p>
          <a:p>
            <a:endParaRPr lang="en-I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881380" y="228600"/>
            <a:ext cx="392620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RESULT</a:t>
            </a:r>
          </a:p>
        </p:txBody>
      </p:sp>
      <p:pic>
        <p:nvPicPr>
          <p:cNvPr id="7" name="Content Placeholder 1" descr="Blank diagram (1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174750"/>
            <a:ext cx="8166100" cy="5292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372428" y="381000"/>
            <a:ext cx="75996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RESULT-junit Test Case</a:t>
            </a:r>
          </a:p>
        </p:txBody>
      </p:sp>
      <p:pic>
        <p:nvPicPr>
          <p:cNvPr id="7" name="Content Placeholder 6" descr="Screenshot (362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45" y="1336040"/>
            <a:ext cx="8406765" cy="5147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533083" y="304800"/>
            <a:ext cx="267843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7" name="Content Placeholder 1" descr="Screenshot (284)"/>
          <p:cNvPicPr>
            <a:picLocks noChangeAspect="1"/>
          </p:cNvPicPr>
          <p:nvPr/>
        </p:nvPicPr>
        <p:blipFill>
          <a:blip r:embed="rId3"/>
          <a:srcRect t="3665"/>
          <a:stretch>
            <a:fillRect/>
          </a:stretch>
        </p:blipFill>
        <p:spPr>
          <a:xfrm>
            <a:off x="609600" y="1137285"/>
            <a:ext cx="8296275" cy="5396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735013" y="381000"/>
            <a:ext cx="414274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IN" altLang="en-US" sz="5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9915" y="1905000"/>
            <a:ext cx="8225790" cy="4435475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Thus user can sign-in into the healthcare application and take care  of all requirements and capable to provide easy and effective storage of information related to patients and generates test results effectively.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" descr="queri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613410"/>
            <a:ext cx="8378190" cy="5781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hank u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680" y="607060"/>
            <a:ext cx="7856220" cy="5550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228283" y="533400"/>
            <a:ext cx="766826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5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 OF THE PROJECT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9915" y="1905000"/>
            <a:ext cx="8225790" cy="1766570"/>
          </a:xfrm>
        </p:spPr>
        <p:txBody>
          <a:bodyPr/>
          <a:lstStyle/>
          <a:p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Aim 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an 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for online appointment at Diagnostic Health Care center.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571818" y="457200"/>
            <a:ext cx="4145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5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5800" y="1676400"/>
            <a:ext cx="7105015" cy="408051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objective is to create a HealthCare Application where Customer can Login/Signup to application.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Customer should be able to take appointment for test.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Customer should be able view appointment status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Admin should be able to approve or reject the appointment.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Admin can add/modify/view/remove diagnostic Center from database.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Admin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can add/modify/view/remove diagnostic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from database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780415" y="457200"/>
            <a:ext cx="372808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5800" y="1676400"/>
            <a:ext cx="7105015" cy="408051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FRAMEWORK</a:t>
            </a:r>
          </a:p>
          <a:p>
            <a:pPr lvl="1">
              <a:buFont typeface="Wingdings" panose="05000000000000000000" charset="0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POSGRES SQL</a:t>
            </a:r>
          </a:p>
          <a:p>
            <a:pPr lvl="2">
              <a:buFont typeface="Wingdings" panose="05000000000000000000" charset="0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charset="0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</a:p>
          <a:p>
            <a:pPr lvl="3">
              <a:buFont typeface="Wingdings" panose="05000000000000000000" charset="0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Font typeface="Wingdings" panose="05000000000000000000" charset="0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SWAGGER</a:t>
            </a:r>
          </a:p>
          <a:p>
            <a:pPr lvl="4">
              <a:buFont typeface="Wingdings" panose="05000000000000000000" charset="0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>
              <a:buFont typeface="Wingdings" panose="05000000000000000000" charset="0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  <a:p>
            <a:pPr>
              <a:buNone/>
            </a:pPr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457200" y="228600"/>
            <a:ext cx="73920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USECASE DIAGRAM</a:t>
            </a:r>
            <a:endParaRPr lang="en-US" sz="4400"/>
          </a:p>
        </p:txBody>
      </p:sp>
      <p:pic>
        <p:nvPicPr>
          <p:cNvPr id="9" name="Content Placeholder 8" descr="Blank diagram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25" y="1219200"/>
            <a:ext cx="8515985" cy="5161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457200" y="228600"/>
            <a:ext cx="5589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 DIAGRAM</a:t>
            </a:r>
            <a:endParaRPr lang="en-US" sz="4400"/>
          </a:p>
        </p:txBody>
      </p:sp>
      <p:pic>
        <p:nvPicPr>
          <p:cNvPr id="4" name="Content Placeholder 3" descr="ClassDiagram HealthCareApplication (1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045" y="1008380"/>
            <a:ext cx="8033385" cy="543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457200" y="228600"/>
            <a:ext cx="5589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E-R DIAGRAM</a:t>
            </a:r>
            <a:endParaRPr lang="en-US" sz="4400"/>
          </a:p>
        </p:txBody>
      </p:sp>
      <p:pic>
        <p:nvPicPr>
          <p:cNvPr id="2" name="Content Placeholder 1" descr="C:\Users\GANESAN\Downloads\HealthCareApplication (2).jpegHealthCareApplication (2)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32130"/>
          <a:stretch>
            <a:fillRect/>
          </a:stretch>
        </p:blipFill>
        <p:spPr>
          <a:xfrm>
            <a:off x="457200" y="1330325"/>
            <a:ext cx="6148070" cy="48164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934200" y="1330325"/>
            <a:ext cx="19392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rgbClr val="0584A7"/>
                </a:solidFill>
              </a:rPr>
              <a:t>__ </a:t>
            </a:r>
            <a:r>
              <a:rPr lang="en-IN" altLang="en-US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one-many bi-directional</a:t>
            </a:r>
          </a:p>
          <a:p>
            <a:r>
              <a:rPr lang="en-IN" altLang="en-US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IN" altLang="en-US" sz="1400">
                <a:solidFill>
                  <a:schemeClr val="tx2">
                    <a:lumMod val="95000"/>
                    <a:lumOff val="5000"/>
                  </a:schemeClr>
                </a:solidFill>
              </a:rPr>
              <a:t>  : </a:t>
            </a:r>
            <a:r>
              <a:rPr lang="en-IN" altLang="en-US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one-one uni-directional</a:t>
            </a:r>
          </a:p>
          <a:p>
            <a:r>
              <a:rPr lang="en-IN" altLang="en-US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 </a:t>
            </a:r>
            <a:r>
              <a:rPr lang="en-I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:many-many bi-directional</a:t>
            </a:r>
          </a:p>
          <a:p>
            <a:r>
              <a:rPr lang="en-IN" altLang="en-US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 </a:t>
            </a:r>
            <a:r>
              <a:rPr lang="en-I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:one-many uni-directional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457200" y="228600"/>
            <a:ext cx="5589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4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MODULES</a:t>
            </a:r>
            <a:endParaRPr lang="en-US" sz="4400"/>
          </a:p>
        </p:txBody>
      </p:sp>
      <p:sp>
        <p:nvSpPr>
          <p:cNvPr id="6" name="Text Box 5"/>
          <p:cNvSpPr txBox="1"/>
          <p:nvPr/>
        </p:nvSpPr>
        <p:spPr>
          <a:xfrm>
            <a:off x="685800" y="1295400"/>
            <a:ext cx="769683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indent="0">
              <a:buFont typeface="Wingdings" panose="05000000000000000000" charset="0"/>
              <a:buNone/>
            </a:pPr>
            <a:endParaRPr lang="en-I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</a:p>
          <a:p>
            <a:pPr marL="742950" lvl="1" indent="-285750">
              <a:buFont typeface="Wingdings" panose="05000000000000000000" charset="0"/>
              <a:buChar char="Ø"/>
            </a:pPr>
            <a:endParaRPr lang="en-I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APPOINTMENT</a:t>
            </a:r>
          </a:p>
          <a:p>
            <a:pPr marL="1200150" lvl="2" indent="-285750">
              <a:buFont typeface="Wingdings" panose="05000000000000000000" charset="0"/>
              <a:buChar char="Ø"/>
            </a:pPr>
            <a:endParaRPr lang="en-I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3" indent="-285750">
              <a:buFont typeface="Wingdings" panose="05000000000000000000" charset="0"/>
              <a:buChar char="Ø"/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DIAGNOSTIC CENTER</a:t>
            </a:r>
          </a:p>
          <a:p>
            <a:pPr marL="1657350" lvl="3" indent="-285750">
              <a:buFont typeface="Wingdings" panose="05000000000000000000" charset="0"/>
              <a:buChar char="Ø"/>
            </a:pPr>
            <a:endParaRPr lang="en-I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14550" lvl="4" indent="-285750">
              <a:buFont typeface="Wingdings" panose="05000000000000000000" charset="0"/>
              <a:buChar char="Ø"/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DIAGNOSTIC TEST</a:t>
            </a:r>
          </a:p>
          <a:p>
            <a:pPr marL="2571750" lvl="5" indent="-285750">
              <a:buFont typeface="Wingdings" panose="05000000000000000000" charset="0"/>
              <a:buChar char="Ø"/>
            </a:pPr>
            <a:endParaRPr lang="en-I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0" lvl="5" indent="-285750">
              <a:buFont typeface="Wingdings" panose="05000000000000000000" charset="0"/>
              <a:buChar char="Ø"/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een Color">
  <a:themeElements>
    <a:clrScheme name="Green Color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292</Words>
  <Application>Microsoft Office PowerPoint</Application>
  <PresentationFormat>On-screen Show (4:3)</PresentationFormat>
  <Paragraphs>109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SimSun</vt:lpstr>
      <vt:lpstr>SimSun</vt:lpstr>
      <vt:lpstr>Arial</vt:lpstr>
      <vt:lpstr>Calibri</vt:lpstr>
      <vt:lpstr>Times New Roman</vt:lpstr>
      <vt:lpstr>Wingdings</vt:lpstr>
      <vt:lpstr>Green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PATIL</dc:creator>
  <cp:lastModifiedBy>Rahu16</cp:lastModifiedBy>
  <cp:revision>20</cp:revision>
  <dcterms:created xsi:type="dcterms:W3CDTF">2021-06-18T12:45:00Z</dcterms:created>
  <dcterms:modified xsi:type="dcterms:W3CDTF">2021-06-21T03:48:46Z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1033-11.2.0.10094</vt:lpwstr>
  </property>
</Properties>
</file>